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" Target="slides/slide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2.xml"/><Relationship Id="rId18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9d27fe140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9d27fe140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9d27fe140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9d27fe140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9d032178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9d032178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9d0321788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9d0321788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9d27fe1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9d27fe1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9d27fe140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9d27fe140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9d27fe140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9d27fe140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9d27fe140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9d27fe140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9d27fe140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9d27fe140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9d27fe140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9d27fe140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1708" y="434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Elevate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11700" y="2066525"/>
            <a:ext cx="85206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Elevation-based Workout Navigator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Eric Atwood, </a:t>
            </a:r>
            <a:r>
              <a:rPr lang="en"/>
              <a:t>Steve Borst, </a:t>
            </a:r>
            <a:r>
              <a:rPr lang="en"/>
              <a:t>Yifu Liu, Jeff Muri, Kailash Srinivasan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Screenshots- Hard mode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050" y="2089600"/>
            <a:ext cx="6965150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7300" y="1911000"/>
            <a:ext cx="5703100" cy="289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7650" y="575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Description</a:t>
            </a:r>
            <a:endParaRPr sz="3000"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7650" y="1728325"/>
            <a:ext cx="7688700" cy="28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Elevate is a street navigation application built around workout optimization for Amherst,MA. 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Given starting and ending travel points, it will display a route based on a level of workout </a:t>
            </a:r>
            <a:r>
              <a:rPr lang="en" sz="1900">
                <a:solidFill>
                  <a:srgbClr val="000000"/>
                </a:solidFill>
              </a:rPr>
              <a:t>intensity</a:t>
            </a:r>
            <a:r>
              <a:rPr lang="en" sz="1900">
                <a:solidFill>
                  <a:srgbClr val="000000"/>
                </a:solidFill>
              </a:rPr>
              <a:t> specified by the user.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 Elevate will calculate a route with greater elevation changes for more intense workouts, and smaller elevation changes for less intense workouts.</a:t>
            </a:r>
            <a:endParaRPr sz="19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65725" y="581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Features</a:t>
            </a:r>
            <a:endParaRPr sz="3000"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65725" y="12871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Desktop interface to input GPS coordinates for starting and ending points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Options for easy, medium, and hard mode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Easy produces the shortest path between each point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Medium produces a path with increased elevation change between points with a constraint.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Hard produces the path with the most elevation change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After requesting navigation, a map appears with the desired path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Can zoom in/out, drag to see around the map 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605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Architecture</a:t>
            </a:r>
            <a:endParaRPr sz="3000"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7650" y="1673950"/>
            <a:ext cx="7688700" cy="25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Elevate uses a model-view-controller architecture.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The view includes a user input field implemented with the Tkinter framework and a map displayed as an HTML webpage.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The model is a simple Python class that tracks user input data.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 The controller is mainly based on the osmnx and networkx libraries in Python.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Used folium for the data wrangling and visualisation of maps.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605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Algorithm</a:t>
            </a:r>
            <a:endParaRPr sz="3000"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7650" y="1673950"/>
            <a:ext cx="7688700" cy="25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Easy mode uses OSMNX version of D</a:t>
            </a:r>
            <a:r>
              <a:rPr lang="en" sz="1800">
                <a:solidFill>
                  <a:srgbClr val="000000"/>
                </a:solidFill>
              </a:rPr>
              <a:t>ijkstra algorithm with distance as the weight measure to minimise distance between the nodes.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Medium mode uses a modified version of Dijkstra with constraints between the length of the route and the elevation.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Hard</a:t>
            </a:r>
            <a:r>
              <a:rPr lang="en" sz="1800">
                <a:solidFill>
                  <a:srgbClr val="000000"/>
                </a:solidFill>
              </a:rPr>
              <a:t> mode uses OSMNX version of Dijkstra algorithm with Impedence as the weight measure to maximise elevation between the nodes.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765725" y="581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Observations</a:t>
            </a:r>
            <a:endParaRPr sz="3000"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765725" y="1287100"/>
            <a:ext cx="7688700" cy="34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There seems to be little difference between medium and hard modes over shorter distances.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</a:rPr>
              <a:t>Most of the times, the algorithm was able to find the path that was same as the one with shortest distance but with minimum or maximum elevation.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Doing an extensive search for all possible paths from origin to destination without a constraint for the extra distance affected the performance in hard mode.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r>
              <a:rPr lang="en"/>
              <a:t>- Easy mode </a:t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700" y="1958625"/>
            <a:ext cx="6546600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Screenshots- Hard mode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150" y="2089600"/>
            <a:ext cx="6869899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Screenshots- Easy mode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7800" y="2044350"/>
            <a:ext cx="6274598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